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11DA0-DB71-A0F6-B849-816FB8685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B28DD0-BBDA-4C39-3FF1-EBD5DB260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DA5FD-722F-FD9D-B598-4C9CA850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053D9-0E16-D479-7AB0-9295302F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B72AE-ACC0-F64E-8FBB-15ADCB08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9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C85E-8954-F722-3E03-DCB941A3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F7383-4FEC-9A5D-B19F-C37831640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569F8-5DDC-E999-7AB3-D39F4F13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9FC5F-8316-F1F3-2EB6-33ECEEC6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F6DB-72A0-964B-2BBA-24B67FF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4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09DCBA-B1F1-5F55-3BEA-5FC30DBEC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79811-166A-7483-C130-1931DBF24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14CE4-83E8-2DA5-B0C2-9CA7D95E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79F7D-7F83-AFC5-1151-44522EB6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08DCA-317F-90D6-7ACB-A8864C9B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9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C207-FD72-7E05-D71F-659D5E65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4B6F1-A28D-B4C5-24C4-D4D2762FA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6CE1-8DE8-C5EA-4176-99FEEED8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70078-BC95-E4FC-1493-1EF8A89A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FA381-A4F8-A5AD-25BD-4DB66578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4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1834F-9EB5-0B5D-EBD2-1BA39024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F56EE-4E9F-AA28-EF35-CE38F916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D1E7A-7DC4-5D6B-C8B2-F83608BE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40310-66A0-1957-7CE4-875B1517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25A4-8E23-DB56-0621-97EE161F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5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E504A-3566-022F-9F3A-37B9CFF1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6C290-9C4B-D32F-29ED-63072B8C0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3348F8-E049-6DFE-3E06-F66785029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54AD82-877D-DE69-4314-536CD0B0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F05EF-A87A-2E78-2423-0C8392F8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64A42-13B2-DF77-0F4B-6A8590B3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85A95-17B5-EC62-2414-0387B3C1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5C7F7-02DB-C5A5-782F-5F502EB83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1EA830-907B-6F57-2DF6-6ED0CD675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9FCD3B-C5A6-12EA-496C-082AF89FB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ECEFB5-1BDD-FD8C-58DE-E9EF3F593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89256-9EA4-F4D5-0018-790C7B6A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96EBC-84BF-934D-96FC-318BB4D5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1CC210-1893-05A0-B76D-D8D0022D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5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5BB73-C8DE-DC7F-6E9A-FDAB991D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FDFA84-A8B4-EF30-3746-1226069F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456326-BB26-0375-FD3B-3DD1E2E9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55712-B9C6-DC93-EB30-1D289F26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6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A6EC7E-1092-F0C6-4A70-BB410B5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4450A3-2CC1-02D0-91A3-A22A499F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923A6-0DAA-F612-7CC4-E3D667C5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6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B86E-99B5-398A-B5B0-CB51EF9A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4569F-2159-0895-7E93-2B4CBD5A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9DCFD-9D45-8F9A-7D29-4ED397569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0A8FD-7DC8-AB66-2385-188A16BE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CEFD0A-A3F5-FCEC-F8BF-EC20FA22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2B4AF9-75B6-4B99-418D-E9716A4B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4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4A0C0-4076-BC5B-DD12-7F875CCB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74C5B2-2436-D9E3-6286-95137DF68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C7180-0E87-26E3-ABAC-668A2F97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9646D-881D-4F71-BA1B-0CA5D8D6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23395B-1C1F-0138-521C-AD4BF552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9D5A8-555E-020B-6240-B339A78B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8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129AE2-5C16-EC09-BE17-A5EBD033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E6DB8-C049-C14E-F0D8-780AE96DE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E6BFE-4300-33C0-A8BB-E2B33F85C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4522CB-E576-4AB8-A358-487ADDCC8EE4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02094-AF9D-CC72-C3F9-A76AD9F2F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037BB-778E-17EE-F4F8-F60CC89F5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8EA10-51C7-4000-A460-C5B841E6C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2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F8364-B5B2-4258-8905-0FD6F776DF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240702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C5820F-0B5F-7F9F-B5B0-279E583C9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904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96F4E-A962-097E-F6FF-C6240605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B473B-2E71-72A0-AC0F-75E4397D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100A2B-08BD-7048-9896-47D27C6F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6" y="0"/>
            <a:ext cx="11179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7CA15-063C-EA5B-0ACC-CDF54A25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슬롯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750D360-B08F-3D7F-DB89-C310C35B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162" y="1825625"/>
            <a:ext cx="10269675" cy="4351338"/>
          </a:xfrm>
        </p:spPr>
      </p:pic>
    </p:spTree>
    <p:extLst>
      <p:ext uri="{BB962C8B-B14F-4D97-AF65-F5344CB8AC3E}">
        <p14:creationId xmlns:p14="http://schemas.microsoft.com/office/powerpoint/2010/main" val="26440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AE5EF-BD62-C799-38C1-93726BD8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몽타주 와 노티파이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DB42C0-0E7D-DA78-73E6-576640455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8942" y="1751359"/>
            <a:ext cx="5616423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47A3A9-C158-2E8B-29B4-C534FBDAC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34" y="1606001"/>
            <a:ext cx="3990279" cy="4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6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851AA-F70D-4F56-42EB-1BA35F21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에셋</a:t>
            </a:r>
            <a:r>
              <a:rPr lang="ko-KR" altLang="en-US" dirty="0"/>
              <a:t> 은 </a:t>
            </a:r>
            <a:r>
              <a:rPr lang="ko-KR" altLang="en-US" dirty="0" err="1"/>
              <a:t>필요한것만</a:t>
            </a:r>
            <a:r>
              <a:rPr lang="ko-KR" altLang="en-US" dirty="0"/>
              <a:t> 옮긴다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F0B6DE1-A6E6-E818-7679-DC8BFB77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에셋</a:t>
            </a:r>
            <a:r>
              <a:rPr lang="ko-KR" altLang="en-US" dirty="0"/>
              <a:t> 옮기기 프로젝트를 만들어서 원하는 </a:t>
            </a:r>
            <a:r>
              <a:rPr lang="ko-KR" altLang="en-US" dirty="0" err="1"/>
              <a:t>에셋만</a:t>
            </a:r>
            <a:r>
              <a:rPr lang="ko-KR" altLang="en-US" dirty="0"/>
              <a:t> 이주한다</a:t>
            </a:r>
            <a:endParaRPr lang="en-US" altLang="ko-KR" dirty="0"/>
          </a:p>
          <a:p>
            <a:r>
              <a:rPr lang="ko-KR" altLang="en-US" dirty="0"/>
              <a:t>폴더 선택해서 </a:t>
            </a:r>
            <a:r>
              <a:rPr lang="en-US" altLang="ko-KR" dirty="0"/>
              <a:t>contents </a:t>
            </a:r>
            <a:r>
              <a:rPr lang="ko-KR" altLang="en-US" dirty="0"/>
              <a:t>폴더에만 </a:t>
            </a:r>
            <a:endParaRPr lang="en-US" altLang="ko-KR" dirty="0"/>
          </a:p>
          <a:p>
            <a:r>
              <a:rPr lang="ko-KR" altLang="en-US" dirty="0"/>
              <a:t>옮겨집니다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에셋의</a:t>
            </a:r>
            <a:r>
              <a:rPr lang="ko-KR" altLang="en-US" dirty="0"/>
              <a:t> 버전을 확인해서 프로젝트</a:t>
            </a:r>
            <a:endParaRPr lang="en-US" altLang="ko-KR" dirty="0"/>
          </a:p>
          <a:p>
            <a:r>
              <a:rPr lang="ko-KR" altLang="en-US" dirty="0"/>
              <a:t>만듭니다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816D4F42-CFCB-34E9-2A29-DD1E04EF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89" y="2171388"/>
            <a:ext cx="2685994" cy="36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D2D1F-04FC-A579-F8F7-347225AB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캡슐 </a:t>
            </a:r>
            <a:r>
              <a:rPr lang="ko-KR" altLang="en-US" dirty="0" err="1"/>
              <a:t>콜라이더</a:t>
            </a:r>
            <a:r>
              <a:rPr lang="ko-KR" altLang="en-US" dirty="0"/>
              <a:t> 크기 잡기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934627-7C83-97AD-B1F5-520AEF91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066" y="1788492"/>
            <a:ext cx="3928636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63B02-B7E3-1205-B72B-96D04BA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40" y="1788492"/>
            <a:ext cx="7217726" cy="235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2AAB1-EAEE-B5D1-C531-10B4E46A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5D0413-AD11-1100-B96F-2FF049278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0298"/>
            <a:ext cx="10515600" cy="3921992"/>
          </a:xfrm>
        </p:spPr>
      </p:pic>
    </p:spTree>
    <p:extLst>
      <p:ext uri="{BB962C8B-B14F-4D97-AF65-F5344CB8AC3E}">
        <p14:creationId xmlns:p14="http://schemas.microsoft.com/office/powerpoint/2010/main" val="26112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350D5-6530-3C0A-F1A6-190E4E04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8AC9DE-CC25-D9FB-77FC-A275F2117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873" y="1825625"/>
            <a:ext cx="3776253" cy="4351338"/>
          </a:xfrm>
        </p:spPr>
      </p:pic>
    </p:spTree>
    <p:extLst>
      <p:ext uri="{BB962C8B-B14F-4D97-AF65-F5344CB8AC3E}">
        <p14:creationId xmlns:p14="http://schemas.microsoft.com/office/powerpoint/2010/main" val="70195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EF87F-03BB-CEE4-E5D6-39629931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스테이트머신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AECF6-CF25-E684-148E-21DABFBC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상태</a:t>
            </a:r>
            <a:r>
              <a:rPr lang="en-US" altLang="ko-KR" dirty="0"/>
              <a:t>4</a:t>
            </a:r>
          </a:p>
          <a:p>
            <a:r>
              <a:rPr lang="ko-KR" altLang="en-US" dirty="0"/>
              <a:t>상태를 </a:t>
            </a:r>
            <a:r>
              <a:rPr lang="ko-KR" altLang="en-US" dirty="0" err="1"/>
              <a:t>여러개두고</a:t>
            </a:r>
            <a:endParaRPr lang="en-US" altLang="ko-KR" dirty="0"/>
          </a:p>
          <a:p>
            <a:r>
              <a:rPr lang="ko-KR" altLang="en-US" dirty="0"/>
              <a:t>지금 현재 상태가 무엇이냐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CurState</a:t>
            </a:r>
            <a:r>
              <a:rPr lang="en-US" altLang="ko-KR" dirty="0"/>
              <a:t> = </a:t>
            </a:r>
            <a:r>
              <a:rPr lang="ko-KR" altLang="en-US" dirty="0"/>
              <a:t>공격상태</a:t>
            </a:r>
          </a:p>
        </p:txBody>
      </p:sp>
    </p:spTree>
    <p:extLst>
      <p:ext uri="{BB962C8B-B14F-4D97-AF65-F5344CB8AC3E}">
        <p14:creationId xmlns:p14="http://schemas.microsoft.com/office/powerpoint/2010/main" val="317834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691AE-F516-13DE-DDF2-FFACED8E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블루 프린트 내 </a:t>
            </a:r>
            <a:r>
              <a:rPr lang="ko-KR" altLang="en-US" dirty="0" err="1"/>
              <a:t>스테이트머신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4B8B8F-3611-F032-DC36-3D924BE80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281" y="1825625"/>
            <a:ext cx="5353437" cy="4351338"/>
          </a:xfrm>
        </p:spPr>
      </p:pic>
    </p:spTree>
    <p:extLst>
      <p:ext uri="{BB962C8B-B14F-4D97-AF65-F5344CB8AC3E}">
        <p14:creationId xmlns:p14="http://schemas.microsoft.com/office/powerpoint/2010/main" val="104633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E11FD-3141-6F77-653F-A5691F46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스테이트</a:t>
            </a:r>
            <a:r>
              <a:rPr lang="ko-KR" altLang="en-US" dirty="0"/>
              <a:t> 머신 조건처리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539C0-FD4D-B567-CE3E-F756FBC6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그래프에서 변수 값을 바꿔주고</a:t>
            </a:r>
            <a:endParaRPr lang="en-US" altLang="ko-KR" dirty="0"/>
          </a:p>
          <a:p>
            <a:r>
              <a:rPr lang="ko-KR" altLang="en-US" dirty="0"/>
              <a:t>그 변수 값을 </a:t>
            </a:r>
            <a:r>
              <a:rPr lang="ko-KR" altLang="en-US" dirty="0" err="1"/>
              <a:t>스테이트</a:t>
            </a:r>
            <a:r>
              <a:rPr lang="ko-KR" altLang="en-US" dirty="0"/>
              <a:t> 머신 조건에 붙여 처리해준다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55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1F00C-BBAB-B322-F095-23063F9D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블랜드</a:t>
            </a:r>
            <a:r>
              <a:rPr lang="ko-KR" altLang="en-US" dirty="0"/>
              <a:t>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B9B5C-28D7-4CCC-B570-729889F4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애니메이션을 </a:t>
            </a:r>
            <a:r>
              <a:rPr lang="ko-KR" altLang="en-US" dirty="0" err="1"/>
              <a:t>값에따라</a:t>
            </a:r>
            <a:r>
              <a:rPr lang="ko-KR" altLang="en-US" dirty="0"/>
              <a:t> 섞어줍니다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CD841-E10D-6285-1E59-BF8DD88F7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7499"/>
            <a:ext cx="7124700" cy="2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1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84</Words>
  <Application>Microsoft Office PowerPoint</Application>
  <PresentationFormat>와이드스크린</PresentationFormat>
  <Paragraphs>25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240702</vt:lpstr>
      <vt:lpstr>에셋 은 필요한것만 옮긴다 </vt:lpstr>
      <vt:lpstr>캡슐 콜라이더 크기 잡기</vt:lpstr>
      <vt:lpstr>애니메이션 블루프린트</vt:lpstr>
      <vt:lpstr>PowerPoint 프레젠테이션</vt:lpstr>
      <vt:lpstr>스테이트머신</vt:lpstr>
      <vt:lpstr>애니메이션 블루 프린트 내 스테이트머신</vt:lpstr>
      <vt:lpstr>스테이트 머신 조건처리</vt:lpstr>
      <vt:lpstr>블랜드 스페이스</vt:lpstr>
      <vt:lpstr>PowerPoint 프레젠테이션</vt:lpstr>
      <vt:lpstr>애니메이션 슬롯</vt:lpstr>
      <vt:lpstr>몽타주 와 노티파이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재효 최</dc:creator>
  <cp:lastModifiedBy>재효 최</cp:lastModifiedBy>
  <cp:revision>12</cp:revision>
  <dcterms:created xsi:type="dcterms:W3CDTF">2024-07-02T01:09:17Z</dcterms:created>
  <dcterms:modified xsi:type="dcterms:W3CDTF">2024-07-02T06:52:55Z</dcterms:modified>
</cp:coreProperties>
</file>